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6"/>
  </p:notesMasterIdLst>
  <p:sldIdLst>
    <p:sldId id="569" r:id="rId11"/>
    <p:sldId id="257" r:id="rId12"/>
    <p:sldId id="515" r:id="rId13"/>
    <p:sldId id="574" r:id="rId14"/>
    <p:sldId id="565" r:id="rId15"/>
    <p:sldId id="337" r:id="rId16"/>
    <p:sldId id="625" r:id="rId17"/>
    <p:sldId id="626" r:id="rId18"/>
    <p:sldId id="614" r:id="rId19"/>
    <p:sldId id="615" r:id="rId20"/>
    <p:sldId id="400" r:id="rId21"/>
    <p:sldId id="593" r:id="rId22"/>
    <p:sldId id="345" r:id="rId23"/>
    <p:sldId id="476" r:id="rId24"/>
    <p:sldId id="621" r:id="rId25"/>
    <p:sldId id="559" r:id="rId26"/>
    <p:sldId id="561" r:id="rId27"/>
    <p:sldId id="563" r:id="rId28"/>
    <p:sldId id="562" r:id="rId29"/>
    <p:sldId id="566" r:id="rId30"/>
    <p:sldId id="291" r:id="rId31"/>
    <p:sldId id="616" r:id="rId32"/>
    <p:sldId id="600" r:id="rId33"/>
    <p:sldId id="522" r:id="rId34"/>
    <p:sldId id="605" r:id="rId35"/>
    <p:sldId id="523" r:id="rId36"/>
    <p:sldId id="549" r:id="rId37"/>
    <p:sldId id="524" r:id="rId38"/>
    <p:sldId id="568" r:id="rId39"/>
    <p:sldId id="577" r:id="rId40"/>
    <p:sldId id="578" r:id="rId41"/>
    <p:sldId id="622" r:id="rId42"/>
    <p:sldId id="579" r:id="rId43"/>
    <p:sldId id="619" r:id="rId44"/>
    <p:sldId id="620" r:id="rId45"/>
    <p:sldId id="581" r:id="rId46"/>
    <p:sldId id="582" r:id="rId47"/>
    <p:sldId id="623" r:id="rId48"/>
    <p:sldId id="584" r:id="rId49"/>
    <p:sldId id="585" r:id="rId50"/>
    <p:sldId id="624" r:id="rId51"/>
    <p:sldId id="587" r:id="rId52"/>
    <p:sldId id="588" r:id="rId53"/>
    <p:sldId id="592" r:id="rId54"/>
    <p:sldId id="572" r:id="rId55"/>
    <p:sldId id="513" r:id="rId56"/>
    <p:sldId id="511" r:id="rId57"/>
    <p:sldId id="552" r:id="rId58"/>
    <p:sldId id="617" r:id="rId59"/>
    <p:sldId id="535" r:id="rId60"/>
    <p:sldId id="555" r:id="rId61"/>
    <p:sldId id="536" r:id="rId62"/>
    <p:sldId id="567" r:id="rId63"/>
    <p:sldId id="627" r:id="rId64"/>
    <p:sldId id="332" r:id="rId65"/>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18"/>
    <p:restoredTop sz="84387"/>
  </p:normalViewPr>
  <p:slideViewPr>
    <p:cSldViewPr snapToGrid="0" snapToObjects="1">
      <p:cViewPr varScale="1">
        <p:scale>
          <a:sx n="160" d="100"/>
          <a:sy n="160" d="100"/>
        </p:scale>
        <p:origin x="1544" y="184"/>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2020-12-03</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574826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8"/>
          <a:stretch>
            <a:fillRect/>
          </a:stretch>
        </p:blipFill>
        <p:spPr>
          <a:xfrm>
            <a:off x="6678000" y="648000"/>
            <a:ext cx="2214000" cy="715460"/>
          </a:xfrm>
          <a:prstGeom prst="rect">
            <a:avLst/>
          </a:prstGeom>
        </p:spPr>
      </p:pic>
      <p:pic>
        <p:nvPicPr>
          <p:cNvPr id="7" name="Picture 6"/>
          <p:cNvPicPr>
            <a:picLocks/>
          </p:cNvPicPr>
          <p:nvPr/>
        </p:nvPicPr>
        <p:blipFill rotWithShape="1">
          <a:blip r:embed="rId9">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 id="2147483723" r:id="rId6"/>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32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37098</TotalTime>
  <Words>5187</Words>
  <Application>Microsoft Macintosh PowerPoint</Application>
  <PresentationFormat>Bildspel på skärmen (4:3)</PresentationFormat>
  <Paragraphs>480</Paragraphs>
  <Slides>55</Slides>
  <Notes>36</Notes>
  <HiddenSlides>0</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55</vt:i4>
      </vt:variant>
    </vt:vector>
  </HeadingPairs>
  <TitlesOfParts>
    <vt:vector size="74"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Overview</vt:lpstr>
      <vt:lpstr>Illumina Sequencing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PowerPoint-presentation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489</cp:revision>
  <cp:lastPrinted>2017-05-17T06:27:05Z</cp:lastPrinted>
  <dcterms:created xsi:type="dcterms:W3CDTF">2017-01-13T10:12:06Z</dcterms:created>
  <dcterms:modified xsi:type="dcterms:W3CDTF">2020-12-03T13:23:23Z</dcterms:modified>
</cp:coreProperties>
</file>